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15"/>
  </p:notesMasterIdLst>
  <p:sldIdLst>
    <p:sldId id="306" r:id="rId5"/>
    <p:sldId id="307" r:id="rId6"/>
    <p:sldId id="308" r:id="rId7"/>
    <p:sldId id="309" r:id="rId8"/>
    <p:sldId id="314" r:id="rId9"/>
    <p:sldId id="315" r:id="rId10"/>
    <p:sldId id="316" r:id="rId11"/>
    <p:sldId id="317" r:id="rId12"/>
    <p:sldId id="313" r:id="rId13"/>
    <p:sldId id="31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4967" autoAdjust="0"/>
  </p:normalViewPr>
  <p:slideViewPr>
    <p:cSldViewPr snapToGrid="0">
      <p:cViewPr varScale="1">
        <p:scale>
          <a:sx n="78" d="100"/>
          <a:sy n="78" d="100"/>
        </p:scale>
        <p:origin x="878" y="77"/>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05/8/layout/hierarchy1" loCatId="hierarchy" qsTypeId="urn:microsoft.com/office/officeart/2005/8/quickstyle/simple4" qsCatId="simple" csTypeId="urn:microsoft.com/office/officeart/2005/8/colors/accent6_2" csCatId="accent6" phldr="1"/>
      <dgm:spPr/>
      <dgm:t>
        <a:bodyPr/>
        <a:lstStyle/>
        <a:p>
          <a:endParaRPr lang="en-US"/>
        </a:p>
      </dgm:t>
    </dgm:pt>
    <dgm:pt modelId="{23CA95F9-8BCF-40C1-B842-BCFFD43632F6}">
      <dgm:prSet/>
      <dgm:spPr/>
      <dgm:t>
        <a:bodyPr/>
        <a:lstStyle/>
        <a:p>
          <a:pPr>
            <a:defRPr b="1" spc="20">
              <a:latin typeface="+mj-lt"/>
            </a:defRPr>
          </a:pPr>
          <a:r>
            <a:rPr lang="en-US"/>
            <a:t>Akhand Pratap singh</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dgm:spPr/>
      <dgm:t>
        <a:bodyPr/>
        <a:lstStyle/>
        <a:p>
          <a:pPr>
            <a:defRPr b="1" spc="20">
              <a:latin typeface="+mj-lt"/>
            </a:defRPr>
          </a:pPr>
          <a:r>
            <a:rPr lang="en-US"/>
            <a:t>Deepak Verma</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dgm:spPr/>
      <dgm:t>
        <a:bodyPr/>
        <a:lstStyle/>
        <a:p>
          <a:pPr>
            <a:defRPr b="1" spc="20">
              <a:latin typeface="+mj-lt"/>
            </a:defRPr>
          </a:pPr>
          <a:r>
            <a:rPr lang="en-US"/>
            <a:t>Vibhav Yadav</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dgm:spPr/>
      <dgm:t>
        <a:bodyPr/>
        <a:lstStyle/>
        <a:p>
          <a:pPr>
            <a:defRPr b="1" spc="20">
              <a:latin typeface="+mj-lt"/>
            </a:defRPr>
          </a:pPr>
          <a:r>
            <a:rPr lang="en-US"/>
            <a:t>Suraj Sachan</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96183437-9797-4041-BD5F-53BE5F677C7D}" type="pres">
      <dgm:prSet presAssocID="{5C72703F-EB58-4B0C-8B2A-EDF2A51B2C6C}" presName="hierChild1" presStyleCnt="0">
        <dgm:presLayoutVars>
          <dgm:chPref val="1"/>
          <dgm:dir/>
          <dgm:animOne val="branch"/>
          <dgm:animLvl val="lvl"/>
          <dgm:resizeHandles/>
        </dgm:presLayoutVars>
      </dgm:prSet>
      <dgm:spPr/>
    </dgm:pt>
    <dgm:pt modelId="{AA1C7879-A781-484F-88C6-D5053F1C5AD0}" type="pres">
      <dgm:prSet presAssocID="{23CA95F9-8BCF-40C1-B842-BCFFD43632F6}" presName="hierRoot1" presStyleCnt="0"/>
      <dgm:spPr/>
    </dgm:pt>
    <dgm:pt modelId="{74908B44-0B06-45AF-B8B7-87FE1C0154EE}" type="pres">
      <dgm:prSet presAssocID="{23CA95F9-8BCF-40C1-B842-BCFFD43632F6}" presName="composite" presStyleCnt="0"/>
      <dgm:spPr/>
    </dgm:pt>
    <dgm:pt modelId="{04510C06-E774-4763-8CFC-894F9C571594}" type="pres">
      <dgm:prSet presAssocID="{23CA95F9-8BCF-40C1-B842-BCFFD43632F6}" presName="background" presStyleLbl="node0" presStyleIdx="0" presStyleCnt="4"/>
      <dgm:spPr/>
    </dgm:pt>
    <dgm:pt modelId="{BD9AB822-0B86-43DC-BDC7-798CDD2C2D5F}" type="pres">
      <dgm:prSet presAssocID="{23CA95F9-8BCF-40C1-B842-BCFFD43632F6}" presName="text" presStyleLbl="fgAcc0" presStyleIdx="0" presStyleCnt="4">
        <dgm:presLayoutVars>
          <dgm:chPref val="3"/>
        </dgm:presLayoutVars>
      </dgm:prSet>
      <dgm:spPr/>
    </dgm:pt>
    <dgm:pt modelId="{3AE21490-1E7A-482D-9B4F-119D3731607D}" type="pres">
      <dgm:prSet presAssocID="{23CA95F9-8BCF-40C1-B842-BCFFD43632F6}" presName="hierChild2" presStyleCnt="0"/>
      <dgm:spPr/>
    </dgm:pt>
    <dgm:pt modelId="{5351C3AE-4C75-43FF-A6AA-82E05E1F6926}" type="pres">
      <dgm:prSet presAssocID="{1E293C9C-50F7-4DF0-A45F-EF6AA41E15B2}" presName="hierRoot1" presStyleCnt="0"/>
      <dgm:spPr/>
    </dgm:pt>
    <dgm:pt modelId="{47236512-A17D-4ED1-95DE-3C6C65570576}" type="pres">
      <dgm:prSet presAssocID="{1E293C9C-50F7-4DF0-A45F-EF6AA41E15B2}" presName="composite" presStyleCnt="0"/>
      <dgm:spPr/>
    </dgm:pt>
    <dgm:pt modelId="{6DB72931-76F0-49CF-ABA1-FAF890C8E90E}" type="pres">
      <dgm:prSet presAssocID="{1E293C9C-50F7-4DF0-A45F-EF6AA41E15B2}" presName="background" presStyleLbl="node0" presStyleIdx="1" presStyleCnt="4"/>
      <dgm:spPr/>
    </dgm:pt>
    <dgm:pt modelId="{BE6FBE2E-28EF-4796-A44D-6BA4666B1A49}" type="pres">
      <dgm:prSet presAssocID="{1E293C9C-50F7-4DF0-A45F-EF6AA41E15B2}" presName="text" presStyleLbl="fgAcc0" presStyleIdx="1" presStyleCnt="4">
        <dgm:presLayoutVars>
          <dgm:chPref val="3"/>
        </dgm:presLayoutVars>
      </dgm:prSet>
      <dgm:spPr/>
    </dgm:pt>
    <dgm:pt modelId="{3453F883-BDEC-45F5-A918-ECB3EDE78F9C}" type="pres">
      <dgm:prSet presAssocID="{1E293C9C-50F7-4DF0-A45F-EF6AA41E15B2}" presName="hierChild2" presStyleCnt="0"/>
      <dgm:spPr/>
    </dgm:pt>
    <dgm:pt modelId="{22D31EAC-DAE6-4BB6-A695-92DF89A8AEB3}" type="pres">
      <dgm:prSet presAssocID="{DA3F2F2F-B5A8-4CFD-ABCE-1BC48CD913AF}" presName="hierRoot1" presStyleCnt="0"/>
      <dgm:spPr/>
    </dgm:pt>
    <dgm:pt modelId="{91B679B0-3D2D-4625-B94D-4E5CF628C485}" type="pres">
      <dgm:prSet presAssocID="{DA3F2F2F-B5A8-4CFD-ABCE-1BC48CD913AF}" presName="composite" presStyleCnt="0"/>
      <dgm:spPr/>
    </dgm:pt>
    <dgm:pt modelId="{FDCBF594-4486-494A-BA7C-9013FF23288B}" type="pres">
      <dgm:prSet presAssocID="{DA3F2F2F-B5A8-4CFD-ABCE-1BC48CD913AF}" presName="background" presStyleLbl="node0" presStyleIdx="2" presStyleCnt="4"/>
      <dgm:spPr/>
    </dgm:pt>
    <dgm:pt modelId="{39485D35-8DB1-4440-B1F0-6BED74B6CD41}" type="pres">
      <dgm:prSet presAssocID="{DA3F2F2F-B5A8-4CFD-ABCE-1BC48CD913AF}" presName="text" presStyleLbl="fgAcc0" presStyleIdx="2" presStyleCnt="4">
        <dgm:presLayoutVars>
          <dgm:chPref val="3"/>
        </dgm:presLayoutVars>
      </dgm:prSet>
      <dgm:spPr/>
    </dgm:pt>
    <dgm:pt modelId="{7E9DC985-AA9D-4D1A-8C48-B3BDAFD0EF6C}" type="pres">
      <dgm:prSet presAssocID="{DA3F2F2F-B5A8-4CFD-ABCE-1BC48CD913AF}" presName="hierChild2" presStyleCnt="0"/>
      <dgm:spPr/>
    </dgm:pt>
    <dgm:pt modelId="{D8C8F889-4887-4E5B-BC29-279F4EFCB6A1}" type="pres">
      <dgm:prSet presAssocID="{B2F9B3BC-1849-4A4A-BBE4-752B9B492C76}" presName="hierRoot1" presStyleCnt="0"/>
      <dgm:spPr/>
    </dgm:pt>
    <dgm:pt modelId="{46F7E393-70E9-4353-A4DB-D3F27B4BF847}" type="pres">
      <dgm:prSet presAssocID="{B2F9B3BC-1849-4A4A-BBE4-752B9B492C76}" presName="composite" presStyleCnt="0"/>
      <dgm:spPr/>
    </dgm:pt>
    <dgm:pt modelId="{10BF99DF-2A43-47C5-84DF-8657957B7735}" type="pres">
      <dgm:prSet presAssocID="{B2F9B3BC-1849-4A4A-BBE4-752B9B492C76}" presName="background" presStyleLbl="node0" presStyleIdx="3" presStyleCnt="4"/>
      <dgm:spPr/>
    </dgm:pt>
    <dgm:pt modelId="{C6C9AE70-96E8-4790-9CFB-45496431D652}" type="pres">
      <dgm:prSet presAssocID="{B2F9B3BC-1849-4A4A-BBE4-752B9B492C76}" presName="text" presStyleLbl="fgAcc0" presStyleIdx="3" presStyleCnt="4">
        <dgm:presLayoutVars>
          <dgm:chPref val="3"/>
        </dgm:presLayoutVars>
      </dgm:prSet>
      <dgm:spPr/>
    </dgm:pt>
    <dgm:pt modelId="{728CB388-0ECD-4F71-A110-DB9629D035D7}" type="pres">
      <dgm:prSet presAssocID="{B2F9B3BC-1849-4A4A-BBE4-752B9B492C76}" presName="hierChild2"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BCF17C33-D915-4468-A76D-27A27731AA43}" type="presOf" srcId="{1E293C9C-50F7-4DF0-A45F-EF6AA41E15B2}" destId="{BE6FBE2E-28EF-4796-A44D-6BA4666B1A49}" srcOrd="0" destOrd="0" presId="urn:microsoft.com/office/officeart/2005/8/layout/hierarchy1"/>
    <dgm:cxn modelId="{1609A563-B4E6-40F4-9141-CA0F2420E04B}" type="presOf" srcId="{23CA95F9-8BCF-40C1-B842-BCFFD43632F6}" destId="{BD9AB822-0B86-43DC-BDC7-798CDD2C2D5F}" srcOrd="0" destOrd="0" presId="urn:microsoft.com/office/officeart/2005/8/layout/hierarchy1"/>
    <dgm:cxn modelId="{E138F377-A9CD-4EA1-9F5C-4CF69977C93B}" type="presOf" srcId="{5C72703F-EB58-4B0C-8B2A-EDF2A51B2C6C}" destId="{96183437-9797-4041-BD5F-53BE5F677C7D}" srcOrd="0" destOrd="0" presId="urn:microsoft.com/office/officeart/2005/8/layout/hierarchy1"/>
    <dgm:cxn modelId="{591DDEA7-DF7F-4BDA-B843-DC09AFA924FD}" type="presOf" srcId="{B2F9B3BC-1849-4A4A-BBE4-752B9B492C76}" destId="{C6C9AE70-96E8-4790-9CFB-45496431D652}" srcOrd="0" destOrd="0" presId="urn:microsoft.com/office/officeart/2005/8/layout/hierarchy1"/>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F9195CDE-4B22-4D84-B1FC-4912E63062F4}" type="presOf" srcId="{DA3F2F2F-B5A8-4CFD-ABCE-1BC48CD913AF}" destId="{39485D35-8DB1-4440-B1F0-6BED74B6CD41}" srcOrd="0" destOrd="0" presId="urn:microsoft.com/office/officeart/2005/8/layout/hierarchy1"/>
    <dgm:cxn modelId="{71244E80-F981-4189-BBCF-207ABCEBDEB1}" type="presParOf" srcId="{96183437-9797-4041-BD5F-53BE5F677C7D}" destId="{AA1C7879-A781-484F-88C6-D5053F1C5AD0}" srcOrd="0" destOrd="0" presId="urn:microsoft.com/office/officeart/2005/8/layout/hierarchy1"/>
    <dgm:cxn modelId="{648B8B31-4F93-4ED3-ACEB-FE26834C240B}" type="presParOf" srcId="{AA1C7879-A781-484F-88C6-D5053F1C5AD0}" destId="{74908B44-0B06-45AF-B8B7-87FE1C0154EE}" srcOrd="0" destOrd="0" presId="urn:microsoft.com/office/officeart/2005/8/layout/hierarchy1"/>
    <dgm:cxn modelId="{AA4296A1-7058-4A2D-86E0-517BCA3E9694}" type="presParOf" srcId="{74908B44-0B06-45AF-B8B7-87FE1C0154EE}" destId="{04510C06-E774-4763-8CFC-894F9C571594}" srcOrd="0" destOrd="0" presId="urn:microsoft.com/office/officeart/2005/8/layout/hierarchy1"/>
    <dgm:cxn modelId="{A0CC8E48-AB06-4F4E-B864-EEF3EBBB0B84}" type="presParOf" srcId="{74908B44-0B06-45AF-B8B7-87FE1C0154EE}" destId="{BD9AB822-0B86-43DC-BDC7-798CDD2C2D5F}" srcOrd="1" destOrd="0" presId="urn:microsoft.com/office/officeart/2005/8/layout/hierarchy1"/>
    <dgm:cxn modelId="{AFF74276-37A9-497C-9A98-F1ED7B313743}" type="presParOf" srcId="{AA1C7879-A781-484F-88C6-D5053F1C5AD0}" destId="{3AE21490-1E7A-482D-9B4F-119D3731607D}" srcOrd="1" destOrd="0" presId="urn:microsoft.com/office/officeart/2005/8/layout/hierarchy1"/>
    <dgm:cxn modelId="{674B0266-07CF-4D5C-8CBA-71121D386EDC}" type="presParOf" srcId="{96183437-9797-4041-BD5F-53BE5F677C7D}" destId="{5351C3AE-4C75-43FF-A6AA-82E05E1F6926}" srcOrd="1" destOrd="0" presId="urn:microsoft.com/office/officeart/2005/8/layout/hierarchy1"/>
    <dgm:cxn modelId="{8D664F88-681A-4FFF-AD03-4ECF042E6253}" type="presParOf" srcId="{5351C3AE-4C75-43FF-A6AA-82E05E1F6926}" destId="{47236512-A17D-4ED1-95DE-3C6C65570576}" srcOrd="0" destOrd="0" presId="urn:microsoft.com/office/officeart/2005/8/layout/hierarchy1"/>
    <dgm:cxn modelId="{076E6D02-6EDA-49EC-918F-70693B8FC56A}" type="presParOf" srcId="{47236512-A17D-4ED1-95DE-3C6C65570576}" destId="{6DB72931-76F0-49CF-ABA1-FAF890C8E90E}" srcOrd="0" destOrd="0" presId="urn:microsoft.com/office/officeart/2005/8/layout/hierarchy1"/>
    <dgm:cxn modelId="{4BCCF34C-8B71-4018-A596-9DBBAF7445B3}" type="presParOf" srcId="{47236512-A17D-4ED1-95DE-3C6C65570576}" destId="{BE6FBE2E-28EF-4796-A44D-6BA4666B1A49}" srcOrd="1" destOrd="0" presId="urn:microsoft.com/office/officeart/2005/8/layout/hierarchy1"/>
    <dgm:cxn modelId="{ABD1EA6C-792D-426C-BAE5-1EC1998F3952}" type="presParOf" srcId="{5351C3AE-4C75-43FF-A6AA-82E05E1F6926}" destId="{3453F883-BDEC-45F5-A918-ECB3EDE78F9C}" srcOrd="1" destOrd="0" presId="urn:microsoft.com/office/officeart/2005/8/layout/hierarchy1"/>
    <dgm:cxn modelId="{E984F50D-C785-42BA-97B7-24C99FAC4AB2}" type="presParOf" srcId="{96183437-9797-4041-BD5F-53BE5F677C7D}" destId="{22D31EAC-DAE6-4BB6-A695-92DF89A8AEB3}" srcOrd="2" destOrd="0" presId="urn:microsoft.com/office/officeart/2005/8/layout/hierarchy1"/>
    <dgm:cxn modelId="{F7B3424B-6E20-4F99-8CC4-F7D9CBFE69B1}" type="presParOf" srcId="{22D31EAC-DAE6-4BB6-A695-92DF89A8AEB3}" destId="{91B679B0-3D2D-4625-B94D-4E5CF628C485}" srcOrd="0" destOrd="0" presId="urn:microsoft.com/office/officeart/2005/8/layout/hierarchy1"/>
    <dgm:cxn modelId="{D97F1824-C030-4EBA-A7FA-C0F855F2C23C}" type="presParOf" srcId="{91B679B0-3D2D-4625-B94D-4E5CF628C485}" destId="{FDCBF594-4486-494A-BA7C-9013FF23288B}" srcOrd="0" destOrd="0" presId="urn:microsoft.com/office/officeart/2005/8/layout/hierarchy1"/>
    <dgm:cxn modelId="{020176C7-4EC6-4BE9-ACE2-FC5F896DE034}" type="presParOf" srcId="{91B679B0-3D2D-4625-B94D-4E5CF628C485}" destId="{39485D35-8DB1-4440-B1F0-6BED74B6CD41}" srcOrd="1" destOrd="0" presId="urn:microsoft.com/office/officeart/2005/8/layout/hierarchy1"/>
    <dgm:cxn modelId="{A7037BF0-171B-44BC-B8F2-42261D113542}" type="presParOf" srcId="{22D31EAC-DAE6-4BB6-A695-92DF89A8AEB3}" destId="{7E9DC985-AA9D-4D1A-8C48-B3BDAFD0EF6C}" srcOrd="1" destOrd="0" presId="urn:microsoft.com/office/officeart/2005/8/layout/hierarchy1"/>
    <dgm:cxn modelId="{FB234746-0864-4068-870F-3932EC1FA34B}" type="presParOf" srcId="{96183437-9797-4041-BD5F-53BE5F677C7D}" destId="{D8C8F889-4887-4E5B-BC29-279F4EFCB6A1}" srcOrd="3" destOrd="0" presId="urn:microsoft.com/office/officeart/2005/8/layout/hierarchy1"/>
    <dgm:cxn modelId="{EE1E2D63-9695-400A-960A-B408BA004B1F}" type="presParOf" srcId="{D8C8F889-4887-4E5B-BC29-279F4EFCB6A1}" destId="{46F7E393-70E9-4353-A4DB-D3F27B4BF847}" srcOrd="0" destOrd="0" presId="urn:microsoft.com/office/officeart/2005/8/layout/hierarchy1"/>
    <dgm:cxn modelId="{FBA1D4CE-770D-4000-8872-00DBB2C8CFC7}" type="presParOf" srcId="{46F7E393-70E9-4353-A4DB-D3F27B4BF847}" destId="{10BF99DF-2A43-47C5-84DF-8657957B7735}" srcOrd="0" destOrd="0" presId="urn:microsoft.com/office/officeart/2005/8/layout/hierarchy1"/>
    <dgm:cxn modelId="{9F2F3791-4C39-48C7-961E-F4BDC0ABE2C6}" type="presParOf" srcId="{46F7E393-70E9-4353-A4DB-D3F27B4BF847}" destId="{C6C9AE70-96E8-4790-9CFB-45496431D652}" srcOrd="1" destOrd="0" presId="urn:microsoft.com/office/officeart/2005/8/layout/hierarchy1"/>
    <dgm:cxn modelId="{838B5130-1153-476E-A2B0-AB6714AAE0EA}" type="presParOf" srcId="{D8C8F889-4887-4E5B-BC29-279F4EFCB6A1}" destId="{728CB388-0ECD-4F71-A110-DB9629D035D7}" srcOrd="1" destOrd="0" presId="urn:microsoft.com/office/officeart/2005/8/layout/hierarchy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510C06-E774-4763-8CFC-894F9C571594}">
      <dsp:nvSpPr>
        <dsp:cNvPr id="0" name=""/>
        <dsp:cNvSpPr/>
      </dsp:nvSpPr>
      <dsp:spPr>
        <a:xfrm>
          <a:off x="1572" y="988932"/>
          <a:ext cx="1122466" cy="712766"/>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BD9AB822-0B86-43DC-BDC7-798CDD2C2D5F}">
      <dsp:nvSpPr>
        <dsp:cNvPr id="0" name=""/>
        <dsp:cNvSpPr/>
      </dsp:nvSpPr>
      <dsp:spPr>
        <a:xfrm>
          <a:off x="126290" y="1107415"/>
          <a:ext cx="1122466" cy="712766"/>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defRPr b="1" spc="20">
              <a:latin typeface="+mj-lt"/>
            </a:defRPr>
          </a:pPr>
          <a:r>
            <a:rPr lang="en-US" sz="1300" kern="1200"/>
            <a:t>Akhand Pratap singh</a:t>
          </a:r>
        </a:p>
      </dsp:txBody>
      <dsp:txXfrm>
        <a:off x="147166" y="1128291"/>
        <a:ext cx="1080714" cy="671014"/>
      </dsp:txXfrm>
    </dsp:sp>
    <dsp:sp modelId="{6DB72931-76F0-49CF-ABA1-FAF890C8E90E}">
      <dsp:nvSpPr>
        <dsp:cNvPr id="0" name=""/>
        <dsp:cNvSpPr/>
      </dsp:nvSpPr>
      <dsp:spPr>
        <a:xfrm>
          <a:off x="1373475" y="988932"/>
          <a:ext cx="1122466" cy="712766"/>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BE6FBE2E-28EF-4796-A44D-6BA4666B1A49}">
      <dsp:nvSpPr>
        <dsp:cNvPr id="0" name=""/>
        <dsp:cNvSpPr/>
      </dsp:nvSpPr>
      <dsp:spPr>
        <a:xfrm>
          <a:off x="1498194" y="1107415"/>
          <a:ext cx="1122466" cy="712766"/>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defRPr b="1" spc="20">
              <a:latin typeface="+mj-lt"/>
            </a:defRPr>
          </a:pPr>
          <a:r>
            <a:rPr lang="en-US" sz="1300" kern="1200"/>
            <a:t>Deepak Verma</a:t>
          </a:r>
        </a:p>
      </dsp:txBody>
      <dsp:txXfrm>
        <a:off x="1519070" y="1128291"/>
        <a:ext cx="1080714" cy="671014"/>
      </dsp:txXfrm>
    </dsp:sp>
    <dsp:sp modelId="{FDCBF594-4486-494A-BA7C-9013FF23288B}">
      <dsp:nvSpPr>
        <dsp:cNvPr id="0" name=""/>
        <dsp:cNvSpPr/>
      </dsp:nvSpPr>
      <dsp:spPr>
        <a:xfrm>
          <a:off x="2745379" y="988932"/>
          <a:ext cx="1122466" cy="712766"/>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9485D35-8DB1-4440-B1F0-6BED74B6CD41}">
      <dsp:nvSpPr>
        <dsp:cNvPr id="0" name=""/>
        <dsp:cNvSpPr/>
      </dsp:nvSpPr>
      <dsp:spPr>
        <a:xfrm>
          <a:off x="2870098" y="1107415"/>
          <a:ext cx="1122466" cy="712766"/>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defRPr b="1" spc="20">
              <a:latin typeface="+mj-lt"/>
            </a:defRPr>
          </a:pPr>
          <a:r>
            <a:rPr lang="en-US" sz="1300" kern="1200"/>
            <a:t>Vibhav Yadav</a:t>
          </a:r>
        </a:p>
      </dsp:txBody>
      <dsp:txXfrm>
        <a:off x="2890974" y="1128291"/>
        <a:ext cx="1080714" cy="671014"/>
      </dsp:txXfrm>
    </dsp:sp>
    <dsp:sp modelId="{10BF99DF-2A43-47C5-84DF-8657957B7735}">
      <dsp:nvSpPr>
        <dsp:cNvPr id="0" name=""/>
        <dsp:cNvSpPr/>
      </dsp:nvSpPr>
      <dsp:spPr>
        <a:xfrm>
          <a:off x="4117283" y="988932"/>
          <a:ext cx="1122466" cy="712766"/>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6C9AE70-96E8-4790-9CFB-45496431D652}">
      <dsp:nvSpPr>
        <dsp:cNvPr id="0" name=""/>
        <dsp:cNvSpPr/>
      </dsp:nvSpPr>
      <dsp:spPr>
        <a:xfrm>
          <a:off x="4242002" y="1107415"/>
          <a:ext cx="1122466" cy="712766"/>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defRPr b="1" spc="20">
              <a:latin typeface="+mj-lt"/>
            </a:defRPr>
          </a:pPr>
          <a:r>
            <a:rPr lang="en-US" sz="1300" kern="1200"/>
            <a:t>Suraj Sachan</a:t>
          </a:r>
        </a:p>
      </dsp:txBody>
      <dsp:txXfrm>
        <a:off x="4262878" y="1128291"/>
        <a:ext cx="1080714" cy="67101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4/19/2023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9.jpg"/><Relationship Id="rId7" Type="http://schemas.openxmlformats.org/officeDocument/2006/relationships/diagramLayout" Target="../diagrams/layout1.xml"/><Relationship Id="rId2" Type="http://schemas.openxmlformats.org/officeDocument/2006/relationships/image" Target="../media/image8.jpg"/><Relationship Id="rId1" Type="http://schemas.openxmlformats.org/officeDocument/2006/relationships/slideLayout" Target="../slideLayouts/slideLayout8.xml"/><Relationship Id="rId6" Type="http://schemas.openxmlformats.org/officeDocument/2006/relationships/diagramData" Target="../diagrams/data1.xml"/><Relationship Id="rId5" Type="http://schemas.openxmlformats.org/officeDocument/2006/relationships/image" Target="../media/image11.jpeg"/><Relationship Id="rId10" Type="http://schemas.microsoft.com/office/2007/relationships/diagramDrawing" Target="../diagrams/drawing1.xml"/><Relationship Id="rId4" Type="http://schemas.openxmlformats.org/officeDocument/2006/relationships/image" Target="../media/image10.jpeg"/><Relationship Id="rId9" Type="http://schemas.openxmlformats.org/officeDocument/2006/relationships/diagramColors" Target="../diagrams/colors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6" name="Straight Connector 13">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27" name="Rectangle 15">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479394" y="1070800"/>
            <a:ext cx="3939688" cy="5583126"/>
          </a:xfrm>
        </p:spPr>
        <p:txBody>
          <a:bodyPr vert="horz" lIns="91440" tIns="45720" rIns="91440" bIns="45720" rtlCol="0" anchor="ctr">
            <a:normAutofit/>
          </a:bodyPr>
          <a:lstStyle/>
          <a:p>
            <a:pPr algn="r"/>
            <a:r>
              <a:rPr lang="en-US" sz="5600" kern="1200">
                <a:solidFill>
                  <a:schemeClr val="tx1"/>
                </a:solidFill>
                <a:latin typeface="+mj-lt"/>
                <a:ea typeface="+mj-ea"/>
                <a:cs typeface="+mj-cs"/>
              </a:rPr>
              <a:t>Welcome to let’s donate</a:t>
            </a:r>
          </a:p>
        </p:txBody>
      </p:sp>
      <p:cxnSp>
        <p:nvCxnSpPr>
          <p:cNvPr id="28" name="Straight Connector 17">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96180AD-8E9D-3D69-C65F-B658ECDAF98E}"/>
              </a:ext>
            </a:extLst>
          </p:cNvPr>
          <p:cNvPicPr>
            <a:picLocks noChangeAspect="1"/>
          </p:cNvPicPr>
          <p:nvPr/>
        </p:nvPicPr>
        <p:blipFill>
          <a:blip r:embed="rId2"/>
          <a:stretch>
            <a:fillRect/>
          </a:stretch>
        </p:blipFill>
        <p:spPr>
          <a:xfrm>
            <a:off x="5108535" y="2104401"/>
            <a:ext cx="2644728" cy="2644728"/>
          </a:xfrm>
          <a:prstGeom prst="rect">
            <a:avLst/>
          </a:prstGeom>
        </p:spPr>
      </p:pic>
      <p:sp>
        <p:nvSpPr>
          <p:cNvPr id="9" name="TextBox 8">
            <a:extLst>
              <a:ext uri="{FF2B5EF4-FFF2-40B4-BE49-F238E27FC236}">
                <a16:creationId xmlns:a16="http://schemas.microsoft.com/office/drawing/2014/main" id="{F6F6CE34-28E0-0063-EF75-117C88505412}"/>
              </a:ext>
            </a:extLst>
          </p:cNvPr>
          <p:cNvSpPr txBox="1"/>
          <p:nvPr/>
        </p:nvSpPr>
        <p:spPr>
          <a:xfrm>
            <a:off x="5037026" y="5070239"/>
            <a:ext cx="6338898" cy="1495794"/>
          </a:xfrm>
          <a:prstGeom prst="rect">
            <a:avLst/>
          </a:prstGeom>
          <a:noFill/>
        </p:spPr>
        <p:txBody>
          <a:bodyPr wrap="square" rtlCol="0">
            <a:spAutoFit/>
          </a:bodyPr>
          <a:lstStyle/>
          <a:p>
            <a:pPr defTabSz="868680">
              <a:spcAft>
                <a:spcPts val="600"/>
              </a:spcAft>
            </a:pPr>
            <a:r>
              <a:rPr lang="en-US" sz="3040" b="1" kern="1200" dirty="0">
                <a:solidFill>
                  <a:schemeClr val="tx1"/>
                </a:solidFill>
                <a:latin typeface="Aharoni" panose="020B0604020202020204" pitchFamily="2" charset="-79"/>
                <a:ea typeface="+mn-ea"/>
                <a:cs typeface="Aharoni" panose="020B0604020202020204" pitchFamily="2" charset="-79"/>
              </a:rPr>
              <a:t>Giving is not just about make  a Donation It's About Making a DIFFERENCE</a:t>
            </a:r>
            <a:r>
              <a:rPr lang="en-IN" sz="3040" b="1" kern="1200" dirty="0">
                <a:solidFill>
                  <a:schemeClr val="tx1"/>
                </a:solidFill>
                <a:latin typeface="Aharoni" panose="020B0604020202020204" pitchFamily="2" charset="-79"/>
                <a:ea typeface="+mn-ea"/>
                <a:cs typeface="Aharoni" panose="020B0604020202020204" pitchFamily="2" charset="-79"/>
              </a:rPr>
              <a:t> </a:t>
            </a:r>
            <a:endParaRPr lang="en-IN" sz="3200" b="1" dirty="0">
              <a:latin typeface="Aharoni" panose="020B0604020202020204" pitchFamily="2" charset="-79"/>
              <a:cs typeface="Aharoni" panose="020B0604020202020204" pitchFamily="2" charset="-79"/>
            </a:endParaRPr>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p:txBody>
          <a:bodyPr/>
          <a:lstStyle/>
          <a:p>
            <a:r>
              <a:rPr lang="en-US" dirty="0"/>
              <a:t>18/04/2023</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10</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Let’s donate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lstStyle/>
          <a:p>
            <a:r>
              <a:rPr lang="en-US" dirty="0"/>
              <a:t>Deepak Verma</a:t>
            </a:r>
          </a:p>
          <a:p>
            <a:r>
              <a:rPr lang="en-US" dirty="0"/>
              <a:t>dvverma9211@gmail.com</a:t>
            </a:r>
          </a:p>
          <a:p>
            <a:r>
              <a:rPr lang="en-US" dirty="0"/>
              <a:t>Let’s Donate</a:t>
            </a:r>
          </a:p>
          <a:p>
            <a:endParaRPr lang="en-US" dirty="0"/>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a:xfrm>
            <a:off x="6392583" y="501651"/>
            <a:ext cx="4414848" cy="1716255"/>
          </a:xfrm>
        </p:spPr>
        <p:txBody>
          <a:bodyPr vert="horz" lIns="91440" tIns="45720" rIns="91440" bIns="45720" rtlCol="0" anchor="b">
            <a:normAutofit/>
          </a:bodyPr>
          <a:lstStyle/>
          <a:p>
            <a:pPr algn="l"/>
            <a:r>
              <a:rPr lang="en-US" sz="5400" kern="1200">
                <a:solidFill>
                  <a:schemeClr val="tx1"/>
                </a:solidFill>
                <a:latin typeface="+mj-lt"/>
                <a:ea typeface="+mj-ea"/>
                <a:cs typeface="+mj-cs"/>
              </a:rPr>
              <a:t>Donation</a:t>
            </a:r>
          </a:p>
        </p:txBody>
      </p:sp>
      <p:sp>
        <p:nvSpPr>
          <p:cNvPr id="20" name="Rectangle 19">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Placeholder 10" descr="Logo&#10;&#10;Description automatically generated">
            <a:extLst>
              <a:ext uri="{FF2B5EF4-FFF2-40B4-BE49-F238E27FC236}">
                <a16:creationId xmlns:a16="http://schemas.microsoft.com/office/drawing/2014/main" id="{984C2343-9D2A-EB25-C738-4263AF287D19}"/>
              </a:ext>
            </a:extLst>
          </p:cNvPr>
          <p:cNvPicPr>
            <a:picLocks noGrp="1" noChangeAspect="1"/>
          </p:cNvPicPr>
          <p:nvPr>
            <p:ph type="pic" sz="quarter" idx="14"/>
          </p:nvPr>
        </p:nvPicPr>
        <p:blipFill rotWithShape="1">
          <a:blip r:embed="rId2"/>
          <a:srcRect l="7292" r="9280" b="-3"/>
          <a:stretch/>
        </p:blipFill>
        <p:spPr>
          <a:xfrm>
            <a:off x="279143" y="279845"/>
            <a:ext cx="5221625" cy="6258983"/>
          </a:xfrm>
          <a:prstGeom prst="rect">
            <a:avLst/>
          </a:prstGeom>
        </p:spPr>
      </p:pic>
      <p:sp>
        <p:nvSpPr>
          <p:cNvPr id="7" name="Date Placeholder 6">
            <a:extLst>
              <a:ext uri="{FF2B5EF4-FFF2-40B4-BE49-F238E27FC236}">
                <a16:creationId xmlns:a16="http://schemas.microsoft.com/office/drawing/2014/main" id="{05C25F72-F9A7-42F9-9720-0801ED77D4D1}"/>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dirty="0"/>
              <a:t>18/04/2023</a:t>
            </a:r>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a:xfrm>
            <a:off x="6392583" y="2645923"/>
            <a:ext cx="4434721" cy="2614336"/>
          </a:xfrm>
        </p:spPr>
        <p:txBody>
          <a:bodyPr vert="horz" lIns="91440" tIns="45720" rIns="91440" bIns="45720" rtlCol="0" anchor="t">
            <a:normAutofit/>
          </a:bodyPr>
          <a:lstStyle/>
          <a:p>
            <a:pPr indent="-228600" algn="l">
              <a:buFont typeface="Arial" panose="020B0604020202020204" pitchFamily="34" charset="0"/>
              <a:buChar char="•"/>
            </a:pPr>
            <a:r>
              <a:rPr lang="en-US" sz="2400" b="1" dirty="0">
                <a:solidFill>
                  <a:schemeClr val="tx1"/>
                </a:solidFill>
              </a:rPr>
              <a:t>Education</a:t>
            </a:r>
          </a:p>
          <a:p>
            <a:pPr indent="-228600" algn="l">
              <a:buFont typeface="Arial" panose="020B0604020202020204" pitchFamily="34" charset="0"/>
              <a:buChar char="•"/>
            </a:pPr>
            <a:r>
              <a:rPr lang="en-US" sz="2400" b="1" dirty="0">
                <a:solidFill>
                  <a:schemeClr val="tx1"/>
                </a:solidFill>
              </a:rPr>
              <a:t>Health </a:t>
            </a:r>
            <a:r>
              <a:rPr lang="en-IN" sz="2400" b="1" dirty="0">
                <a:solidFill>
                  <a:schemeClr val="tx1"/>
                </a:solidFill>
              </a:rPr>
              <a:t>Consultation </a:t>
            </a:r>
            <a:endParaRPr lang="en-US" sz="2400" b="1" dirty="0">
              <a:solidFill>
                <a:schemeClr val="tx1"/>
              </a:solidFill>
            </a:endParaRPr>
          </a:p>
          <a:p>
            <a:pPr indent="-228600" algn="l">
              <a:buFont typeface="Arial" panose="020B0604020202020204" pitchFamily="34" charset="0"/>
              <a:buChar char="•"/>
            </a:pPr>
            <a:r>
              <a:rPr lang="en-US" sz="2400" b="1" dirty="0">
                <a:solidFill>
                  <a:schemeClr val="tx1"/>
                </a:solidFill>
              </a:rPr>
              <a:t>Blood Donation</a:t>
            </a:r>
          </a:p>
          <a:p>
            <a:pPr indent="-228600" algn="l">
              <a:buFont typeface="Arial" panose="020B0604020202020204" pitchFamily="34" charset="0"/>
              <a:buChar char="•"/>
            </a:pPr>
            <a:r>
              <a:rPr lang="en-US" sz="2400" b="1" dirty="0">
                <a:solidFill>
                  <a:schemeClr val="tx1"/>
                </a:solidFill>
              </a:rPr>
              <a:t>Food</a:t>
            </a:r>
          </a:p>
          <a:p>
            <a:pPr indent="-228600" algn="l">
              <a:buFont typeface="Arial" panose="020B0604020202020204" pitchFamily="34" charset="0"/>
              <a:buChar char="•"/>
            </a:pPr>
            <a:r>
              <a:rPr lang="en-US" sz="2400" b="1" dirty="0">
                <a:solidFill>
                  <a:schemeClr val="tx1"/>
                </a:solidFill>
              </a:rPr>
              <a:t>Cloth</a:t>
            </a:r>
          </a:p>
          <a:p>
            <a:pPr indent="-228600" algn="l">
              <a:buFont typeface="Arial" panose="020B0604020202020204" pitchFamily="34" charset="0"/>
              <a:buChar char="•"/>
            </a:pPr>
            <a:endParaRPr lang="en-US" sz="2400" b="1" dirty="0">
              <a:solidFill>
                <a:schemeClr val="tx1"/>
              </a:solidFill>
            </a:endParaRPr>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a:xfrm rot="16200000">
            <a:off x="9812115" y="1591485"/>
            <a:ext cx="3548094" cy="365125"/>
          </a:xfrm>
        </p:spPr>
        <p:txBody>
          <a:bodyPr vert="horz" lIns="91440" tIns="45720" rIns="91440" bIns="45720" rtlCol="0" anchor="ctr">
            <a:normAutofit/>
          </a:bodyPr>
          <a:lstStyle/>
          <a:p>
            <a:pPr>
              <a:spcAft>
                <a:spcPts val="600"/>
              </a:spcAft>
            </a:pPr>
            <a:r>
              <a:rPr lang="en-US" dirty="0">
                <a:solidFill>
                  <a:schemeClr val="accent2"/>
                </a:solidFill>
              </a:rPr>
              <a:t>Let’s donate</a:t>
            </a:r>
            <a:endParaRPr lang="en-US" b="1" i="0" kern="1200" cap="all" spc="100" baseline="0" dirty="0">
              <a:solidFill>
                <a:schemeClr val="accent2"/>
              </a:solidFill>
              <a:latin typeface="+mn-lt"/>
              <a:ea typeface="+mn-ea"/>
              <a:cs typeface="+mn-cs"/>
            </a:endParaRP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a:solidFill>
                  <a:schemeClr val="accent2"/>
                </a:solidFill>
              </a:rPr>
              <a:pPr>
                <a:spcAft>
                  <a:spcPts val="600"/>
                </a:spcAft>
              </a:pPr>
              <a:t>2</a:t>
            </a:fld>
            <a:endParaRPr lang="en-US">
              <a:solidFill>
                <a:schemeClr val="accent2"/>
              </a:solidFill>
            </a:endParaRPr>
          </a:p>
        </p:txBody>
      </p:sp>
      <p:cxnSp>
        <p:nvCxnSpPr>
          <p:cNvPr id="22"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3598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40" name="Rectangle 39">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6657715" y="467271"/>
            <a:ext cx="4195674" cy="2052522"/>
          </a:xfrm>
        </p:spPr>
        <p:txBody>
          <a:bodyPr vert="horz" lIns="91440" tIns="45720" rIns="91440" bIns="45720" rtlCol="0" anchor="b">
            <a:normAutofit/>
          </a:bodyPr>
          <a:lstStyle/>
          <a:p>
            <a:r>
              <a:rPr lang="en-US" sz="4800" kern="1200">
                <a:solidFill>
                  <a:schemeClr val="tx1"/>
                </a:solidFill>
                <a:latin typeface="+mj-lt"/>
                <a:ea typeface="+mj-ea"/>
                <a:cs typeface="+mj-cs"/>
              </a:rPr>
              <a:t>Introduction</a:t>
            </a:r>
          </a:p>
        </p:txBody>
      </p:sp>
      <p:sp>
        <p:nvSpPr>
          <p:cNvPr id="42" name="Oval 41">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7" name="Picture Placeholder 6" descr="A person standing in front of a group of people in a room&#10;&#10;Description automatically generated with medium confidence">
            <a:extLst>
              <a:ext uri="{FF2B5EF4-FFF2-40B4-BE49-F238E27FC236}">
                <a16:creationId xmlns:a16="http://schemas.microsoft.com/office/drawing/2014/main" id="{E9A52B06-B6EC-E0A6-9A0B-A5F9AEFEBC2C}"/>
              </a:ext>
            </a:extLst>
          </p:cNvPr>
          <p:cNvPicPr>
            <a:picLocks noGrp="1" noChangeAspect="1"/>
          </p:cNvPicPr>
          <p:nvPr>
            <p:ph type="pic" sz="quarter" idx="13"/>
          </p:nvPr>
        </p:nvPicPr>
        <p:blipFill rotWithShape="1">
          <a:blip r:embed="rId2"/>
          <a:srcRect l="34045" r="29206" b="1"/>
          <a:stretch/>
        </p:blipFill>
        <p:spPr>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44"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46"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6657715" y="2990818"/>
            <a:ext cx="4195673" cy="2913872"/>
          </a:xfrm>
        </p:spPr>
        <p:txBody>
          <a:bodyPr vert="horz" lIns="91440" tIns="45720" rIns="91440" bIns="45720" rtlCol="0" anchor="t">
            <a:normAutofit/>
          </a:bodyPr>
          <a:lstStyle/>
          <a:p>
            <a:pPr indent="-228600">
              <a:lnSpc>
                <a:spcPct val="90000"/>
              </a:lnSpc>
              <a:buFont typeface="Arial" panose="020B0604020202020204" pitchFamily="34" charset="0"/>
              <a:buChar char="•"/>
            </a:pPr>
            <a:r>
              <a:rPr lang="en-US" sz="1800"/>
              <a:t>Thank you for visiting Let’s Donate. We are a platform that aims to create positive change in the world by empowering individuals to make a difference through charitable donations. Our mission is to connect generous donors like you with reputable charitable organizations and causes in need. With your support, we can help create a better world for those who need it most.</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rot="16200000">
            <a:off x="9812115" y="1591485"/>
            <a:ext cx="3548094" cy="365125"/>
          </a:xfrm>
        </p:spPr>
        <p:txBody>
          <a:bodyPr vert="horz" lIns="91440" tIns="45720" rIns="91440" bIns="45720" rtlCol="0" anchor="ctr">
            <a:normAutofit/>
          </a:bodyPr>
          <a:lstStyle/>
          <a:p>
            <a:pPr>
              <a:spcAft>
                <a:spcPts val="600"/>
              </a:spcAft>
            </a:pPr>
            <a:r>
              <a:rPr lang="en-US" b="1" i="0" kern="1200" cap="all" spc="100" baseline="0">
                <a:latin typeface="+mn-lt"/>
                <a:ea typeface="+mn-ea"/>
                <a:cs typeface="+mn-cs"/>
              </a:rPr>
              <a:t>Let’s donate</a:t>
            </a:r>
          </a:p>
        </p:txBody>
      </p:sp>
      <p:sp>
        <p:nvSpPr>
          <p:cNvPr id="48"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dirty="0"/>
              <a:t>18/04/2023</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3</a:t>
            </a:fld>
            <a:endParaRPr lang="en-US"/>
          </a:p>
        </p:txBody>
      </p:sp>
      <p:cxnSp>
        <p:nvCxnSpPr>
          <p:cNvPr id="50"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indoor&#10;&#10;Description automatically generated">
            <a:extLst>
              <a:ext uri="{FF2B5EF4-FFF2-40B4-BE49-F238E27FC236}">
                <a16:creationId xmlns:a16="http://schemas.microsoft.com/office/drawing/2014/main" id="{CAA94A56-9873-A0E1-41F9-882F4BAC4DCD}"/>
              </a:ext>
            </a:extLst>
          </p:cNvPr>
          <p:cNvPicPr>
            <a:picLocks noChangeAspect="1"/>
          </p:cNvPicPr>
          <p:nvPr/>
        </p:nvPicPr>
        <p:blipFill rotWithShape="1">
          <a:blip r:embed="rId2"/>
          <a:srcRect l="9621" r="19268" b="1"/>
          <a:stretch/>
        </p:blipFill>
        <p:spPr>
          <a:xfrm>
            <a:off x="20" y="-22"/>
            <a:ext cx="12191977" cy="6858022"/>
          </a:xfrm>
          <a:prstGeom prst="rect">
            <a:avLst/>
          </a:prstGeom>
        </p:spPr>
      </p:pic>
      <p:sp>
        <p:nvSpPr>
          <p:cNvPr id="10" name="Rectangle 9">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643466" y="643467"/>
            <a:ext cx="5452529" cy="3569242"/>
          </a:xfrm>
        </p:spPr>
        <p:txBody>
          <a:bodyPr anchor="t">
            <a:normAutofit/>
          </a:bodyPr>
          <a:lstStyle/>
          <a:p>
            <a:pPr algn="l"/>
            <a:r>
              <a:rPr lang="en-US" sz="5600"/>
              <a:t>Empowering Education for All</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643466" y="4551036"/>
            <a:ext cx="5449479" cy="1919433"/>
          </a:xfrm>
        </p:spPr>
        <p:txBody>
          <a:bodyPr anchor="b">
            <a:normAutofit/>
          </a:bodyPr>
          <a:lstStyle/>
          <a:p>
            <a:pPr algn="l"/>
            <a:r>
              <a:rPr lang="en-US" sz="1700"/>
              <a:t>At Let’s Donate, we believe that education is a fundamental right that should be accessible to all, regardless of their financial circumstances. We are committed to providing free education to those in need, empowering individuals to break the cycle of poverty and create a brighter future for themselves and their communities</a:t>
            </a:r>
          </a:p>
        </p:txBody>
      </p:sp>
      <p:sp>
        <p:nvSpPr>
          <p:cNvPr id="12" name="Rectangle 11">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7882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person&#10;&#10;Description automatically generated">
            <a:extLst>
              <a:ext uri="{FF2B5EF4-FFF2-40B4-BE49-F238E27FC236}">
                <a16:creationId xmlns:a16="http://schemas.microsoft.com/office/drawing/2014/main" id="{8D47C373-54D1-3152-BFD2-A6554016D888}"/>
              </a:ext>
            </a:extLst>
          </p:cNvPr>
          <p:cNvPicPr>
            <a:picLocks noChangeAspect="1"/>
          </p:cNvPicPr>
          <p:nvPr/>
        </p:nvPicPr>
        <p:blipFill rotWithShape="1">
          <a:blip r:embed="rId2"/>
          <a:srcRect l="25333" r="1" b="1"/>
          <a:stretch/>
        </p:blipFill>
        <p:spPr>
          <a:xfrm>
            <a:off x="20" y="-22"/>
            <a:ext cx="12191977" cy="6858022"/>
          </a:xfrm>
          <a:prstGeom prst="rect">
            <a:avLst/>
          </a:prstGeom>
        </p:spPr>
      </p:pic>
      <p:sp>
        <p:nvSpPr>
          <p:cNvPr id="17" name="Rectangle 16">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643466" y="643467"/>
            <a:ext cx="5452529" cy="3569242"/>
          </a:xfrm>
        </p:spPr>
        <p:txBody>
          <a:bodyPr anchor="t">
            <a:normAutofit/>
          </a:bodyPr>
          <a:lstStyle/>
          <a:p>
            <a:pPr algn="l"/>
            <a:r>
              <a:rPr lang="en-US" sz="4700" i="0">
                <a:effectLst/>
                <a:latin typeface="Söhne"/>
              </a:rPr>
              <a:t>Your Health Matters: Free Health Consultation for a Better You</a:t>
            </a:r>
            <a:endParaRPr lang="en-US" sz="470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643466" y="3985592"/>
            <a:ext cx="6622038" cy="2484878"/>
          </a:xfrm>
        </p:spPr>
        <p:txBody>
          <a:bodyPr anchor="b">
            <a:normAutofit/>
          </a:bodyPr>
          <a:lstStyle/>
          <a:p>
            <a:pPr algn="l"/>
            <a:r>
              <a:rPr lang="en-US" sz="1800" b="0" i="0" dirty="0">
                <a:effectLst/>
                <a:latin typeface="Söhne"/>
              </a:rPr>
              <a:t>The idea of the free health consultation presentation is to provide valuable information and guidance to individuals seeking to improve their health and well-being. The presentation could cover various aspects of health, such as nutrition, exercise, mental health, and preventive care. It may also include information on common health concerns, tips for maintaining a healthy lifestyle, and practical advice for managing health-related challenges. The goal is to empower the audience with knowledge and tools to make informed decisions about their health and ultimately lead a healthier life.</a:t>
            </a:r>
            <a:endParaRPr lang="en-US" sz="1800" dirty="0"/>
          </a:p>
        </p:txBody>
      </p:sp>
      <p:sp>
        <p:nvSpPr>
          <p:cNvPr id="19" name="Rectangle 18">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71849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457200" y="745435"/>
            <a:ext cx="4412419" cy="2079231"/>
          </a:xfrm>
        </p:spPr>
        <p:txBody>
          <a:bodyPr anchor="t">
            <a:normAutofit/>
          </a:bodyPr>
          <a:lstStyle/>
          <a:p>
            <a:pPr algn="r"/>
            <a:r>
              <a:rPr lang="en-US" sz="4400" b="0" i="0" dirty="0">
                <a:effectLst/>
                <a:latin typeface="Söhne"/>
              </a:rPr>
              <a:t>LifeSaver: The Gift of Blood Donation</a:t>
            </a:r>
            <a:endParaRPr lang="en-US" sz="4400"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457200" y="3570101"/>
            <a:ext cx="4412417" cy="2811649"/>
          </a:xfrm>
        </p:spPr>
        <p:txBody>
          <a:bodyPr>
            <a:noAutofit/>
          </a:bodyPr>
          <a:lstStyle/>
          <a:p>
            <a:pPr algn="r"/>
            <a:r>
              <a:rPr lang="en-US" sz="1800" b="0" i="0" dirty="0">
                <a:effectLst/>
                <a:latin typeface="Söhne"/>
              </a:rPr>
              <a:t>Blood donation is a vital act of generosity that saves lives and improves the health of patients in need. This title emphasizes the life-saving impact of blood donation, while also highlighting the selfless nature of donors who provide the gift of life to those in need. The concept of "LifeSaver" conveys the powerful impact of blood donation on individuals and communities, and the title "The Gift of Blood Donation" </a:t>
            </a:r>
            <a:endParaRPr lang="en-US" sz="1800" dirty="0"/>
          </a:p>
        </p:txBody>
      </p:sp>
      <p:sp>
        <p:nvSpPr>
          <p:cNvPr id="26" name="!!plus graphic">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28" name="!!Straight Connector">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98246"/>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5" name="Picture 4" descr="A hand holding a heart&#10;&#10;Description automatically generated with low confidence">
            <a:extLst>
              <a:ext uri="{FF2B5EF4-FFF2-40B4-BE49-F238E27FC236}">
                <a16:creationId xmlns:a16="http://schemas.microsoft.com/office/drawing/2014/main" id="{54E1EA98-E938-D608-7ADC-C2FD263E9B11}"/>
              </a:ext>
            </a:extLst>
          </p:cNvPr>
          <p:cNvPicPr>
            <a:picLocks noChangeAspect="1"/>
          </p:cNvPicPr>
          <p:nvPr/>
        </p:nvPicPr>
        <p:blipFill rotWithShape="1">
          <a:blip r:embed="rId2"/>
          <a:srcRect l="6940" r="5730"/>
          <a:stretch/>
        </p:blipFill>
        <p:spPr>
          <a:xfrm>
            <a:off x="5986926" y="1598246"/>
            <a:ext cx="5569864" cy="4783504"/>
          </a:xfrm>
          <a:prstGeom prst="rect">
            <a:avLst/>
          </a:prstGeom>
        </p:spPr>
      </p:pic>
      <p:sp>
        <p:nvSpPr>
          <p:cNvPr id="30" name="!!circle graphic">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515912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group of people preparing food&#10;&#10;Description automatically generated with medium confidence">
            <a:extLst>
              <a:ext uri="{FF2B5EF4-FFF2-40B4-BE49-F238E27FC236}">
                <a16:creationId xmlns:a16="http://schemas.microsoft.com/office/drawing/2014/main" id="{F740024D-4936-30B1-F3AF-DAFBF8DE3AC9}"/>
              </a:ext>
            </a:extLst>
          </p:cNvPr>
          <p:cNvPicPr>
            <a:picLocks noChangeAspect="1"/>
          </p:cNvPicPr>
          <p:nvPr/>
        </p:nvPicPr>
        <p:blipFill rotWithShape="1">
          <a:blip r:embed="rId2"/>
          <a:srcRect t="15730"/>
          <a:stretch/>
        </p:blipFill>
        <p:spPr>
          <a:xfrm>
            <a:off x="20" y="-22"/>
            <a:ext cx="12191977" cy="6858022"/>
          </a:xfrm>
          <a:prstGeom prst="rect">
            <a:avLst/>
          </a:prstGeom>
        </p:spPr>
      </p:pic>
      <p:sp>
        <p:nvSpPr>
          <p:cNvPr id="35" name="Rectangle 34">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643466" y="643467"/>
            <a:ext cx="5452529" cy="3569242"/>
          </a:xfrm>
        </p:spPr>
        <p:txBody>
          <a:bodyPr anchor="t">
            <a:normAutofit/>
          </a:bodyPr>
          <a:lstStyle/>
          <a:p>
            <a:pPr algn="l"/>
            <a:r>
              <a:rPr lang="en-US" sz="5600" b="0" i="0">
                <a:effectLst/>
                <a:latin typeface="Söhne"/>
              </a:rPr>
              <a:t>Nourish and Thrive: The Power of Food Donation</a:t>
            </a:r>
            <a:endParaRPr lang="en-US" sz="560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643466" y="4551036"/>
            <a:ext cx="5449479" cy="1919433"/>
          </a:xfrm>
        </p:spPr>
        <p:txBody>
          <a:bodyPr anchor="b">
            <a:normAutofit/>
          </a:bodyPr>
          <a:lstStyle/>
          <a:p>
            <a:pPr algn="l"/>
            <a:r>
              <a:rPr lang="en-US" sz="1400" b="0" i="0">
                <a:effectLst/>
                <a:latin typeface="Söhne"/>
              </a:rPr>
              <a:t>Food donation plays a crucial role in alleviating hunger and promoting well-being in communities. The title "Nourish and Thrive" conveys the idea that food donation not only provides sustenance, but also empowers individuals and communities to thrive. It emphasizes the importance of access to nutritious food for overall health and well-being. The subtitle "The Power of Food Donation" highlights the transformative impact that food donation can have on vulnerable populations, while also recognizing the generosity of donors who contribute to this cause.</a:t>
            </a:r>
            <a:endParaRPr lang="en-US" sz="1400"/>
          </a:p>
        </p:txBody>
      </p:sp>
      <p:sp>
        <p:nvSpPr>
          <p:cNvPr id="37" name="Rectangle 36">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5560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457200" y="367748"/>
            <a:ext cx="4412419" cy="3230217"/>
          </a:xfrm>
        </p:spPr>
        <p:txBody>
          <a:bodyPr anchor="t">
            <a:normAutofit/>
          </a:bodyPr>
          <a:lstStyle/>
          <a:p>
            <a:pPr algn="r"/>
            <a:r>
              <a:rPr lang="en-US" sz="5000" b="0" i="0" dirty="0">
                <a:effectLst/>
                <a:latin typeface="Söhne"/>
              </a:rPr>
              <a:t>Clothe with Care: The Gift of Clothing Donation</a:t>
            </a:r>
            <a:endParaRPr lang="en-US" sz="5000"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457200" y="3786809"/>
            <a:ext cx="4412417" cy="2594941"/>
          </a:xfrm>
        </p:spPr>
        <p:txBody>
          <a:bodyPr>
            <a:noAutofit/>
          </a:bodyPr>
          <a:lstStyle/>
          <a:p>
            <a:pPr algn="r"/>
            <a:r>
              <a:rPr lang="en-US" sz="1800" b="0" i="0" dirty="0">
                <a:effectLst/>
                <a:latin typeface="Söhne"/>
              </a:rPr>
              <a:t>Clothing donation is a compassionate act that provides warmth, dignity, and comfort to those in need. The title "Clothe with Care" conveys the idea that clothing donation is not just about providing clothes, but also about showing care and empathy towards individuals facing clothing insecurity. It emphasizes the importance of clothing as a basic human need and the impact that donated clothing can have on the lives of those who receive it.</a:t>
            </a:r>
            <a:endParaRPr lang="en-US" sz="1800" dirty="0"/>
          </a:p>
        </p:txBody>
      </p:sp>
      <p:sp>
        <p:nvSpPr>
          <p:cNvPr id="37"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45" name="Straight Connector 38">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6" name="Picture 5" descr="A group of people standing together&#10;&#10;Description automatically generated with medium confidence">
            <a:extLst>
              <a:ext uri="{FF2B5EF4-FFF2-40B4-BE49-F238E27FC236}">
                <a16:creationId xmlns:a16="http://schemas.microsoft.com/office/drawing/2014/main" id="{C83695D6-7A8E-80E1-46EF-54F31ABA0C5F}"/>
              </a:ext>
            </a:extLst>
          </p:cNvPr>
          <p:cNvPicPr>
            <a:picLocks noChangeAspect="1"/>
          </p:cNvPicPr>
          <p:nvPr/>
        </p:nvPicPr>
        <p:blipFill>
          <a:blip r:embed="rId2"/>
          <a:stretch>
            <a:fillRect/>
          </a:stretch>
        </p:blipFill>
        <p:spPr>
          <a:xfrm>
            <a:off x="5986925" y="1728890"/>
            <a:ext cx="5893581" cy="3785808"/>
          </a:xfrm>
          <a:prstGeom prst="rect">
            <a:avLst/>
          </a:prstGeom>
        </p:spPr>
      </p:pic>
      <p:sp>
        <p:nvSpPr>
          <p:cNvPr id="46"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6796629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CDBF2F9D-983F-4E90-827D-5A23216DE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a:xfrm>
            <a:off x="5846617" y="381935"/>
            <a:ext cx="5366040" cy="2344840"/>
          </a:xfrm>
        </p:spPr>
        <p:txBody>
          <a:bodyPr anchor="b">
            <a:normAutofit/>
          </a:bodyPr>
          <a:lstStyle/>
          <a:p>
            <a:r>
              <a:rPr lang="en-US" sz="6600"/>
              <a:t>Bro code</a:t>
            </a:r>
          </a:p>
        </p:txBody>
      </p:sp>
      <p:pic>
        <p:nvPicPr>
          <p:cNvPr id="12" name="Picture 11" descr="A picture containing person, wearing, person, clothing&#10;&#10;Description automatically generated">
            <a:extLst>
              <a:ext uri="{FF2B5EF4-FFF2-40B4-BE49-F238E27FC236}">
                <a16:creationId xmlns:a16="http://schemas.microsoft.com/office/drawing/2014/main" id="{678B5A22-F04A-EC7E-9A6E-EBD7D3ABF791}"/>
              </a:ext>
            </a:extLst>
          </p:cNvPr>
          <p:cNvPicPr>
            <a:picLocks noChangeAspect="1"/>
          </p:cNvPicPr>
          <p:nvPr/>
        </p:nvPicPr>
        <p:blipFill rotWithShape="1">
          <a:blip r:embed="rId2"/>
          <a:srcRect t="9213" r="-3" b="11460"/>
          <a:stretch/>
        </p:blipFill>
        <p:spPr>
          <a:xfrm>
            <a:off x="20" y="1"/>
            <a:ext cx="1900706" cy="3030605"/>
          </a:xfrm>
          <a:custGeom>
            <a:avLst/>
            <a:gdLst/>
            <a:ahLst/>
            <a:cxnLst/>
            <a:rect l="l" t="t" r="r" b="b"/>
            <a:pathLst>
              <a:path w="1900726" h="3030605">
                <a:moveTo>
                  <a:pt x="0" y="0"/>
                </a:moveTo>
                <a:lnTo>
                  <a:pt x="995524" y="0"/>
                </a:lnTo>
                <a:lnTo>
                  <a:pt x="1066268" y="34079"/>
                </a:lnTo>
                <a:cubicBezTo>
                  <a:pt x="1563309" y="304088"/>
                  <a:pt x="1900726" y="830700"/>
                  <a:pt x="1900726" y="1436119"/>
                </a:cubicBezTo>
                <a:cubicBezTo>
                  <a:pt x="1900726" y="2316731"/>
                  <a:pt x="1186852" y="3030605"/>
                  <a:pt x="306240" y="3030605"/>
                </a:cubicBezTo>
                <a:cubicBezTo>
                  <a:pt x="237443" y="3030605"/>
                  <a:pt x="169663" y="3026248"/>
                  <a:pt x="103161" y="3017795"/>
                </a:cubicBezTo>
                <a:lnTo>
                  <a:pt x="0" y="2998056"/>
                </a:lnTo>
                <a:close/>
              </a:path>
            </a:pathLst>
          </a:custGeom>
        </p:spPr>
      </p:pic>
      <p:pic>
        <p:nvPicPr>
          <p:cNvPr id="16" name="Picture 15" descr="A person wearing glasses&#10;&#10;Description automatically generated with medium confidence">
            <a:extLst>
              <a:ext uri="{FF2B5EF4-FFF2-40B4-BE49-F238E27FC236}">
                <a16:creationId xmlns:a16="http://schemas.microsoft.com/office/drawing/2014/main" id="{83C4E791-42AB-4D96-E800-365604ED9D91}"/>
              </a:ext>
            </a:extLst>
          </p:cNvPr>
          <p:cNvPicPr>
            <a:picLocks noChangeAspect="1"/>
          </p:cNvPicPr>
          <p:nvPr/>
        </p:nvPicPr>
        <p:blipFill rotWithShape="1">
          <a:blip r:embed="rId3"/>
          <a:srcRect t="12005" r="-5" b="29251"/>
          <a:stretch/>
        </p:blipFill>
        <p:spPr>
          <a:xfrm>
            <a:off x="2073882" y="3"/>
            <a:ext cx="1766298" cy="1554355"/>
          </a:xfrm>
          <a:custGeom>
            <a:avLst/>
            <a:gdLst/>
            <a:ahLst/>
            <a:cxnLst/>
            <a:rect l="l" t="t" r="r" b="b"/>
            <a:pathLst>
              <a:path w="1766298" h="1554355">
                <a:moveTo>
                  <a:pt x="315300" y="0"/>
                </a:moveTo>
                <a:lnTo>
                  <a:pt x="1450998" y="0"/>
                </a:lnTo>
                <a:lnTo>
                  <a:pt x="1507630" y="46725"/>
                </a:lnTo>
                <a:cubicBezTo>
                  <a:pt x="1667448" y="206544"/>
                  <a:pt x="1766298" y="427331"/>
                  <a:pt x="1766298" y="671206"/>
                </a:cubicBezTo>
                <a:cubicBezTo>
                  <a:pt x="1766298" y="1158956"/>
                  <a:pt x="1370899" y="1554355"/>
                  <a:pt x="883149" y="1554355"/>
                </a:cubicBezTo>
                <a:cubicBezTo>
                  <a:pt x="395399" y="1554355"/>
                  <a:pt x="0" y="1158956"/>
                  <a:pt x="0" y="671206"/>
                </a:cubicBezTo>
                <a:cubicBezTo>
                  <a:pt x="0" y="427331"/>
                  <a:pt x="98850" y="206544"/>
                  <a:pt x="258669" y="46725"/>
                </a:cubicBezTo>
                <a:close/>
              </a:path>
            </a:pathLst>
          </a:custGeom>
        </p:spPr>
      </p:pic>
      <p:sp>
        <p:nvSpPr>
          <p:cNvPr id="2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07591" y="1939913"/>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4"/>
          </a:solidFill>
          <a:ln w="776" cap="flat">
            <a:noFill/>
            <a:prstDash val="solid"/>
            <a:miter/>
          </a:ln>
        </p:spPr>
        <p:txBody>
          <a:bodyPr rtlCol="0" anchor="ctr"/>
          <a:lstStyle/>
          <a:p>
            <a:endParaRPr lang="en-US"/>
          </a:p>
        </p:txBody>
      </p:sp>
      <p:sp>
        <p:nvSpPr>
          <p:cNvPr id="2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53385" y="2612773"/>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4"/>
          </a:solidFill>
          <a:ln w="516" cap="flat">
            <a:noFill/>
            <a:prstDash val="solid"/>
            <a:miter/>
          </a:ln>
        </p:spPr>
        <p:txBody>
          <a:bodyPr rtlCol="0" anchor="ctr"/>
          <a:lstStyle/>
          <a:p>
            <a:endParaRPr lang="en-US"/>
          </a:p>
        </p:txBody>
      </p:sp>
      <p:pic>
        <p:nvPicPr>
          <p:cNvPr id="8" name="Picture 7" descr="A person wearing a red shirt&#10;&#10;Description automatically generated">
            <a:extLst>
              <a:ext uri="{FF2B5EF4-FFF2-40B4-BE49-F238E27FC236}">
                <a16:creationId xmlns:a16="http://schemas.microsoft.com/office/drawing/2014/main" id="{43C09AF6-6A88-D226-3BAB-A735A6B8E04C}"/>
              </a:ext>
            </a:extLst>
          </p:cNvPr>
          <p:cNvPicPr>
            <a:picLocks noChangeAspect="1"/>
          </p:cNvPicPr>
          <p:nvPr/>
        </p:nvPicPr>
        <p:blipFill rotWithShape="1">
          <a:blip r:embed="rId4"/>
          <a:srcRect t="446" r="-4" b="14193"/>
          <a:stretch/>
        </p:blipFill>
        <p:spPr>
          <a:xfrm>
            <a:off x="20" y="3175548"/>
            <a:ext cx="4314158" cy="3682450"/>
          </a:xfrm>
          <a:custGeom>
            <a:avLst/>
            <a:gdLst/>
            <a:ahLst/>
            <a:cxnLst/>
            <a:rect l="l" t="t" r="r" b="b"/>
            <a:pathLst>
              <a:path w="4314178" h="3682450">
                <a:moveTo>
                  <a:pt x="1414249" y="0"/>
                </a:moveTo>
                <a:cubicBezTo>
                  <a:pt x="3015837" y="0"/>
                  <a:pt x="4314178" y="1298342"/>
                  <a:pt x="4314178" y="2899930"/>
                </a:cubicBezTo>
                <a:cubicBezTo>
                  <a:pt x="4314178" y="3125154"/>
                  <a:pt x="4288503" y="3344380"/>
                  <a:pt x="4239920" y="3554843"/>
                </a:cubicBezTo>
                <a:lnTo>
                  <a:pt x="4205399" y="3682450"/>
                </a:lnTo>
                <a:lnTo>
                  <a:pt x="0" y="3682450"/>
                </a:lnTo>
                <a:lnTo>
                  <a:pt x="0" y="369023"/>
                </a:lnTo>
                <a:lnTo>
                  <a:pt x="188810" y="270880"/>
                </a:lnTo>
                <a:cubicBezTo>
                  <a:pt x="561054" y="97075"/>
                  <a:pt x="976315" y="0"/>
                  <a:pt x="1414249" y="0"/>
                </a:cubicBezTo>
                <a:close/>
              </a:path>
            </a:pathLst>
          </a:custGeom>
        </p:spPr>
      </p:pic>
      <p:pic>
        <p:nvPicPr>
          <p:cNvPr id="14" name="Picture 13" descr="A person sitting at a table with a plant in front of him&#10;&#10;Description automatically generated with medium confidence">
            <a:extLst>
              <a:ext uri="{FF2B5EF4-FFF2-40B4-BE49-F238E27FC236}">
                <a16:creationId xmlns:a16="http://schemas.microsoft.com/office/drawing/2014/main" id="{63BE04DF-0C6E-53C0-C077-A0C90EE7F72D}"/>
              </a:ext>
            </a:extLst>
          </p:cNvPr>
          <p:cNvPicPr>
            <a:picLocks noChangeAspect="1"/>
          </p:cNvPicPr>
          <p:nvPr/>
        </p:nvPicPr>
        <p:blipFill rotWithShape="1">
          <a:blip r:embed="rId5"/>
          <a:srcRect t="5727" r="2" b="19274"/>
          <a:stretch/>
        </p:blipFill>
        <p:spPr>
          <a:xfrm>
            <a:off x="3112815" y="1554355"/>
            <a:ext cx="2229264" cy="2229264"/>
          </a:xfrm>
          <a:custGeom>
            <a:avLst/>
            <a:gdLst/>
            <a:ahLst/>
            <a:cxnLst/>
            <a:rect l="l" t="t" r="r" b="b"/>
            <a:pathLst>
              <a:path w="2257760" h="2257760">
                <a:moveTo>
                  <a:pt x="1128880" y="0"/>
                </a:moveTo>
                <a:cubicBezTo>
                  <a:pt x="1752343" y="0"/>
                  <a:pt x="2257760" y="505417"/>
                  <a:pt x="2257760" y="1128880"/>
                </a:cubicBezTo>
                <a:cubicBezTo>
                  <a:pt x="2257760" y="1752343"/>
                  <a:pt x="1752343" y="2257760"/>
                  <a:pt x="1128880" y="2257760"/>
                </a:cubicBezTo>
                <a:cubicBezTo>
                  <a:pt x="505417" y="2257760"/>
                  <a:pt x="0" y="1752343"/>
                  <a:pt x="0" y="1128880"/>
                </a:cubicBezTo>
                <a:cubicBezTo>
                  <a:pt x="0" y="505417"/>
                  <a:pt x="505417" y="0"/>
                  <a:pt x="1128880" y="0"/>
                </a:cubicBezTo>
                <a:close/>
              </a:path>
            </a:pathLst>
          </a:custGeom>
        </p:spPr>
      </p:pic>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a:xfrm rot="16200000">
            <a:off x="9794330" y="1591485"/>
            <a:ext cx="3548094" cy="365125"/>
          </a:xfrm>
        </p:spPr>
        <p:txBody>
          <a:bodyPr>
            <a:normAutofit/>
          </a:bodyPr>
          <a:lstStyle/>
          <a:p>
            <a:pPr>
              <a:spcAft>
                <a:spcPts val="600"/>
              </a:spcAft>
            </a:pPr>
            <a:r>
              <a:rPr lang="en-US">
                <a:solidFill>
                  <a:schemeClr val="accent2"/>
                </a:solidFill>
              </a:rPr>
              <a:t>Let’s donate</a:t>
            </a:r>
          </a:p>
        </p:txBody>
      </p:sp>
      <p:sp>
        <p:nvSpPr>
          <p:cNvPr id="27"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13265" y="4409185"/>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4"/>
          </a:solidFill>
          <a:ln w="751" cap="flat">
            <a:noFill/>
            <a:prstDash val="solid"/>
            <a:miter/>
          </a:ln>
        </p:spPr>
        <p:txBody>
          <a:bodyPr rtlCol="0" anchor="ctr"/>
          <a:lstStyle/>
          <a:p>
            <a:endParaRPr lang="en-US"/>
          </a:p>
        </p:txBody>
      </p:sp>
      <p:sp>
        <p:nvSpPr>
          <p:cNvPr id="4" name="Date Placeholder 3">
            <a:extLst>
              <a:ext uri="{FF2B5EF4-FFF2-40B4-BE49-F238E27FC236}">
                <a16:creationId xmlns:a16="http://schemas.microsoft.com/office/drawing/2014/main" id="{2F8D5D16-EDC5-46DE-A0B9-0765F4F59BB7}"/>
              </a:ext>
            </a:extLst>
          </p:cNvPr>
          <p:cNvSpPr>
            <a:spLocks noGrp="1"/>
          </p:cNvSpPr>
          <p:nvPr>
            <p:ph type="dt" sz="half" idx="10"/>
          </p:nvPr>
        </p:nvSpPr>
        <p:spPr>
          <a:xfrm>
            <a:off x="838200" y="6356350"/>
            <a:ext cx="2743200" cy="365125"/>
          </a:xfrm>
        </p:spPr>
        <p:txBody>
          <a:bodyPr>
            <a:normAutofit/>
          </a:bodyPr>
          <a:lstStyle/>
          <a:p>
            <a:pPr>
              <a:spcAft>
                <a:spcPts val="600"/>
              </a:spcAft>
            </a:pPr>
            <a:r>
              <a:rPr lang="en-US" dirty="0">
                <a:solidFill>
                  <a:srgbClr val="FFFFFF"/>
                </a:solidFill>
              </a:rPr>
              <a:t>18/04/2023</a:t>
            </a:r>
          </a:p>
        </p:txBody>
      </p:sp>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a:xfrm>
            <a:off x="8610600" y="6356350"/>
            <a:ext cx="2743200" cy="365125"/>
          </a:xfrm>
        </p:spPr>
        <p:txBody>
          <a:bodyPr>
            <a:normAutofit/>
          </a:bodyPr>
          <a:lstStyle/>
          <a:p>
            <a:pPr>
              <a:spcAft>
                <a:spcPts val="600"/>
              </a:spcAft>
            </a:pPr>
            <a:fld id="{D8DA9DAA-006C-4F4B-980E-E3DF019B24E2}" type="slidenum">
              <a:rPr lang="en-US">
                <a:solidFill>
                  <a:schemeClr val="accent2"/>
                </a:solidFill>
              </a:rPr>
              <a:pPr>
                <a:spcAft>
                  <a:spcPts val="600"/>
                </a:spcAft>
              </a:pPr>
              <a:t>9</a:t>
            </a:fld>
            <a:endParaRPr lang="en-US">
              <a:solidFill>
                <a:schemeClr val="accent2"/>
              </a:solidFill>
            </a:endParaRPr>
          </a:p>
        </p:txBody>
      </p:sp>
      <p:cxnSp>
        <p:nvCxnSpPr>
          <p:cNvPr id="29" name="Straight Connector 28">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68377"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1753092391"/>
              </p:ext>
            </p:extLst>
          </p:nvPr>
        </p:nvGraphicFramePr>
        <p:xfrm>
          <a:off x="5846617" y="3175552"/>
          <a:ext cx="5366041" cy="280911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270028676"/>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2.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{50653114-4C10-4176-873E-94720C7AC10F}tf89338750_win32</Template>
  <TotalTime>89</TotalTime>
  <Words>572</Words>
  <Application>Microsoft Office PowerPoint</Application>
  <PresentationFormat>Widescreen</PresentationFormat>
  <Paragraphs>41</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Aharoni</vt:lpstr>
      <vt:lpstr>Arial</vt:lpstr>
      <vt:lpstr>Calibri</vt:lpstr>
      <vt:lpstr>Söhne</vt:lpstr>
      <vt:lpstr>Univers</vt:lpstr>
      <vt:lpstr>GradientUnivers</vt:lpstr>
      <vt:lpstr>Welcome to let’s donate</vt:lpstr>
      <vt:lpstr>Donation</vt:lpstr>
      <vt:lpstr>Introduction</vt:lpstr>
      <vt:lpstr>Empowering Education for All</vt:lpstr>
      <vt:lpstr>Your Health Matters: Free Health Consultation for a Better You</vt:lpstr>
      <vt:lpstr>LifeSaver: The Gift of Blood Donation</vt:lpstr>
      <vt:lpstr>Nourish and Thrive: The Power of Food Donation</vt:lpstr>
      <vt:lpstr>Clothe with Care: The Gift of Clothing Donation</vt:lpstr>
      <vt:lpstr>Bro code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let’s donate</dc:title>
  <dc:creator>asus</dc:creator>
  <cp:lastModifiedBy>asus</cp:lastModifiedBy>
  <cp:revision>2</cp:revision>
  <dcterms:created xsi:type="dcterms:W3CDTF">2023-04-18T10:19:46Z</dcterms:created>
  <dcterms:modified xsi:type="dcterms:W3CDTF">2023-04-19T02:35:08Z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